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56" r:id="rId5"/>
    <p:sldId id="278" r:id="rId6"/>
    <p:sldId id="277" r:id="rId7"/>
    <p:sldId id="280" r:id="rId8"/>
    <p:sldId id="281" r:id="rId9"/>
    <p:sldId id="279" r:id="rId10"/>
    <p:sldId id="283" r:id="rId11"/>
    <p:sldId id="282" r:id="rId12"/>
    <p:sldId id="284" r:id="rId13"/>
    <p:sldId id="28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12/29/2021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5009" y="3857926"/>
            <a:ext cx="7501651" cy="1090938"/>
          </a:xfrm>
        </p:spPr>
        <p:txBody>
          <a:bodyPr anchor="b">
            <a:noAutofit/>
          </a:bodyPr>
          <a:lstStyle/>
          <a:p>
            <a:pPr algn="l"/>
            <a:r>
              <a:rPr lang="en-US" sz="9600" dirty="0">
                <a:solidFill>
                  <a:srgbClr val="FFFFFF"/>
                </a:solidFill>
              </a:rPr>
              <a:t>Selenium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DB507EA-5E18-4A6F-B484-0912F2BFB3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8775" y1="20118" x2="28775" y2="20118"/>
                        <a14:foregroundMark x1="18519" y1="20118" x2="18519" y2="20118"/>
                        <a14:foregroundMark x1="19658" y1="26036" x2="19943" y2="56213"/>
                        <a14:foregroundMark x1="30484" y1="24260" x2="31339" y2="59172"/>
                        <a14:foregroundMark x1="31339" y1="59172" x2="30769" y2="61538"/>
                        <a14:foregroundMark x1="27920" y1="61538" x2="27350" y2="34320"/>
                        <a14:foregroundMark x1="31909" y1="26036" x2="35328" y2="39645"/>
                        <a14:foregroundMark x1="52422" y1="62722" x2="50142" y2="55030"/>
                        <a14:foregroundMark x1="51282" y1="67456" x2="46154" y2="57396"/>
                        <a14:foregroundMark x1="48148" y1="57396" x2="49003" y2="69231"/>
                        <a14:foregroundMark x1="52422" y1="67456" x2="49573" y2="65089"/>
                        <a14:foregroundMark x1="43020" y1="62722" x2="43590" y2="68639"/>
                        <a14:foregroundMark x1="33618" y1="65089" x2="27350" y2="62130"/>
                        <a14:foregroundMark x1="56125" y1="55621" x2="67236" y2="41420"/>
                        <a14:foregroundMark x1="69801" y1="27811" x2="73504" y2="45562"/>
                        <a14:foregroundMark x1="70940" y1="38462" x2="58689" y2="28994"/>
                        <a14:foregroundMark x1="75783" y1="27811" x2="79487" y2="51479"/>
                        <a14:foregroundMark x1="78917" y1="51479" x2="63533" y2="59763"/>
                        <a14:foregroundMark x1="63533" y1="59763" x2="62678" y2="57988"/>
                        <a14:foregroundMark x1="75783" y1="40237" x2="75783" y2="40237"/>
                        <a14:foregroundMark x1="66382" y1="34320" x2="64672" y2="18343"/>
                        <a14:foregroundMark x1="68661" y1="23077" x2="62678" y2="19527"/>
                        <a14:foregroundMark x1="74074" y1="22485" x2="72650" y2="15385"/>
                        <a14:foregroundMark x1="73789" y1="24852" x2="60684" y2="23077"/>
                        <a14:foregroundMark x1="73504" y1="21302" x2="74074" y2="13609"/>
                        <a14:foregroundMark x1="77778" y1="27219" x2="64957" y2="13018"/>
                        <a14:foregroundMark x1="64957" y1="13018" x2="62108" y2="34320"/>
                        <a14:foregroundMark x1="70085" y1="18935" x2="57550" y2="27219"/>
                        <a14:foregroundMark x1="40741" y1="59172" x2="32479" y2="26036"/>
                        <a14:foregroundMark x1="32479" y1="26036" x2="19658" y2="20710"/>
                        <a14:foregroundMark x1="53846" y1="55030" x2="56695" y2="33136"/>
                        <a14:foregroundMark x1="57550" y1="37870" x2="54986" y2="34911"/>
                        <a14:foregroundMark x1="36182" y1="30178" x2="39316" y2="37870"/>
                        <a14:foregroundMark x1="37892" y1="32544" x2="43020" y2="32544"/>
                        <a14:foregroundMark x1="34188" y1="80473" x2="33048" y2="64497"/>
                        <a14:foregroundMark x1="33618" y1="55621" x2="25071" y2="43787"/>
                        <a14:foregroundMark x1="25926" y1="43195" x2="51567" y2="46746"/>
                        <a14:foregroundMark x1="51567" y1="46746" x2="69231" y2="38462"/>
                        <a14:foregroundMark x1="68091" y1="34911" x2="61254" y2="19527"/>
                        <a14:foregroundMark x1="62963" y1="24852" x2="60114" y2="21302"/>
                        <a14:foregroundMark x1="62393" y1="20118" x2="58120" y2="24852"/>
                        <a14:foregroundMark x1="59544" y1="21893" x2="58974" y2="2130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07170" y="3274657"/>
            <a:ext cx="4297393" cy="2069115"/>
          </a:xfrm>
          <a:prstGeom prst="rect">
            <a:avLst/>
          </a:prstGeom>
        </p:spPr>
      </p:pic>
      <p:pic>
        <p:nvPicPr>
          <p:cNvPr id="1028" name="Picture 4" descr="Python (Programming Language) PNG Transparent Images | PNG All">
            <a:extLst>
              <a:ext uri="{FF2B5EF4-FFF2-40B4-BE49-F238E27FC236}">
                <a16:creationId xmlns:a16="http://schemas.microsoft.com/office/drawing/2014/main" id="{96E27D0F-AF9C-4248-B78B-19AA5683C1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043" y="4034371"/>
            <a:ext cx="1836130" cy="1828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57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Test Case  2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B47E489-265E-41D1-A1BC-7B56F211B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123" y="0"/>
            <a:ext cx="316407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94F27A-BAE4-4329-B6C1-FDED15A7F790}"/>
              </a:ext>
            </a:extLst>
          </p:cNvPr>
          <p:cNvSpPr txBox="1"/>
          <p:nvPr/>
        </p:nvSpPr>
        <p:spPr>
          <a:xfrm>
            <a:off x="1576578" y="2433750"/>
            <a:ext cx="31640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Valid Case Only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528815-26D9-4B74-9042-AF4FD60EEA54}"/>
              </a:ext>
            </a:extLst>
          </p:cNvPr>
          <p:cNvSpPr txBox="1"/>
          <p:nvPr/>
        </p:nvSpPr>
        <p:spPr>
          <a:xfrm>
            <a:off x="1572515" y="4449999"/>
            <a:ext cx="31640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Input Click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6FD4C7-9B4C-4E4A-BB17-B76289B2A994}"/>
              </a:ext>
            </a:extLst>
          </p:cNvPr>
          <p:cNvSpPr txBox="1"/>
          <p:nvPr/>
        </p:nvSpPr>
        <p:spPr>
          <a:xfrm>
            <a:off x="1572515" y="3105833"/>
            <a:ext cx="31640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Loop Script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CB4C26-67B7-4790-945B-195579A56A6D}"/>
              </a:ext>
            </a:extLst>
          </p:cNvPr>
          <p:cNvSpPr txBox="1"/>
          <p:nvPr/>
        </p:nvSpPr>
        <p:spPr>
          <a:xfrm>
            <a:off x="1572515" y="3777916"/>
            <a:ext cx="33383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444444"/>
                </a:solidFill>
                <a:latin typeface="THSarabunNew" panose="020B0500040200020003" pitchFamily="34" charset="-34"/>
                <a:cs typeface="THSarabunNew" panose="020B0500040200020003" pitchFamily="34" charset="-34"/>
              </a:rPr>
              <a:t>Element from List</a:t>
            </a:r>
            <a:endParaRPr lang="en-US" sz="3600" b="0" i="0" dirty="0">
              <a:solidFill>
                <a:srgbClr val="444444"/>
              </a:solidFill>
              <a:effectLst/>
              <a:latin typeface="THSarabunNew" panose="020B0500040200020003" pitchFamily="34" charset="-34"/>
              <a:cs typeface="THSarabun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392360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What is Selenium 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6CD849-E6DC-46D6-87CE-5B6721788272}"/>
              </a:ext>
            </a:extLst>
          </p:cNvPr>
          <p:cNvSpPr txBox="1"/>
          <p:nvPr/>
        </p:nvSpPr>
        <p:spPr>
          <a:xfrm>
            <a:off x="1219201" y="2037075"/>
            <a:ext cx="92583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28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ชุดเครื่องมือที่ใช้สำหรับการทดสอบเว็บไซต์</a:t>
            </a:r>
            <a:r>
              <a:rPr lang="en-US" sz="28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Automated Testing</a:t>
            </a:r>
            <a:r>
              <a:rPr lang="th-TH" sz="28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 โดยเราจะสร้าง </a:t>
            </a:r>
            <a:r>
              <a:rPr lang="en-US" sz="28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Browser </a:t>
            </a:r>
            <a:r>
              <a:rPr lang="th-TH" sz="28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จำลองขึ้นมาแล้ว</a:t>
            </a:r>
            <a:r>
              <a:rPr lang="th-TH" sz="2800" dirty="0">
                <a:solidFill>
                  <a:srgbClr val="292929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สามารถ </a:t>
            </a:r>
            <a:r>
              <a:rPr lang="th-TH" sz="28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ทำการควบคุมให้ทำตามเงื่อนไขที่กำหนด เช่น</a:t>
            </a:r>
            <a:endParaRPr lang="th-TH" sz="2800" dirty="0">
              <a:solidFill>
                <a:srgbClr val="292929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B2C35DB-10CD-49A5-9B4E-BF68D4C481D8}"/>
              </a:ext>
            </a:extLst>
          </p:cNvPr>
          <p:cNvSpPr/>
          <p:nvPr/>
        </p:nvSpPr>
        <p:spPr>
          <a:xfrm>
            <a:off x="1401506" y="3443501"/>
            <a:ext cx="1749937" cy="1749937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07BD5-F925-49F5-9CB0-D7A5910E2FDD}"/>
              </a:ext>
            </a:extLst>
          </p:cNvPr>
          <p:cNvSpPr txBox="1"/>
          <p:nvPr/>
        </p:nvSpPr>
        <p:spPr>
          <a:xfrm>
            <a:off x="8172450" y="5442420"/>
            <a:ext cx="33909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4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 </a:t>
            </a:r>
            <a:r>
              <a:rPr lang="en-US" sz="24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Code HTML </a:t>
            </a:r>
            <a:r>
              <a:rPr lang="th-TH" sz="24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บางส่วนให้เป็น</a:t>
            </a:r>
          </a:p>
          <a:p>
            <a:pPr algn="ctr"/>
            <a:r>
              <a:rPr lang="th-TH" sz="24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ไปตามที่ต้องการเพื่อทดสอบการแสดงผลของเว็บไซต์</a:t>
            </a:r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89E777-5446-4710-B233-7533B81E756F}"/>
              </a:ext>
            </a:extLst>
          </p:cNvPr>
          <p:cNvSpPr txBox="1"/>
          <p:nvPr/>
        </p:nvSpPr>
        <p:spPr>
          <a:xfrm>
            <a:off x="1401506" y="5463251"/>
            <a:ext cx="20478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24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คลิกแบบอัตโนมัติ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486642-D705-4A01-8C84-A1144F4FB09F}"/>
              </a:ext>
            </a:extLst>
          </p:cNvPr>
          <p:cNvSpPr txBox="1"/>
          <p:nvPr/>
        </p:nvSpPr>
        <p:spPr>
          <a:xfrm>
            <a:off x="4558377" y="5463251"/>
            <a:ext cx="32480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4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ปรับเปลี่ยนตัวเลือกหรือใส่</a:t>
            </a:r>
          </a:p>
          <a:p>
            <a:pPr algn="ctr"/>
            <a:r>
              <a:rPr lang="th-TH" sz="2400" b="0" i="0" dirty="0">
                <a:solidFill>
                  <a:srgbClr val="292929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ค่าต่าง ๆ อัตโนมัติ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8EC6822-0472-4402-93ED-D16F37AD8CF9}"/>
              </a:ext>
            </a:extLst>
          </p:cNvPr>
          <p:cNvSpPr/>
          <p:nvPr/>
        </p:nvSpPr>
        <p:spPr>
          <a:xfrm>
            <a:off x="5307422" y="3414341"/>
            <a:ext cx="1749937" cy="1749937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FD4B22F-3458-476A-A69E-2666C1375F47}"/>
              </a:ext>
            </a:extLst>
          </p:cNvPr>
          <p:cNvSpPr/>
          <p:nvPr/>
        </p:nvSpPr>
        <p:spPr>
          <a:xfrm>
            <a:off x="8994263" y="3443501"/>
            <a:ext cx="1749937" cy="1749937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8D30603-E2C6-49F3-A6E6-7EC26CF86D3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lumMod val="9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14499" y="3730185"/>
            <a:ext cx="1057276" cy="1057276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D6D395B-9997-4325-BC95-76FEE727D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7422" y="3666073"/>
            <a:ext cx="1830144" cy="12196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4EF650F-B7EA-4013-A1CA-6BEA8444D6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882" y="3679499"/>
            <a:ext cx="1219619" cy="121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3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how many language support?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0DBFF2-5415-4AEF-A132-3241A66585D4}"/>
              </a:ext>
            </a:extLst>
          </p:cNvPr>
          <p:cNvSpPr txBox="1"/>
          <p:nvPr/>
        </p:nvSpPr>
        <p:spPr>
          <a:xfrm>
            <a:off x="1552575" y="2084832"/>
            <a:ext cx="611505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1. Java</a:t>
            </a:r>
          </a:p>
          <a:p>
            <a:pPr algn="l" fontAlgn="base"/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2. Python</a:t>
            </a:r>
          </a:p>
          <a:p>
            <a:pPr algn="l" fontAlgn="base"/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3. Ruby</a:t>
            </a:r>
          </a:p>
          <a:p>
            <a:pPr algn="l" fontAlgn="base"/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4. C#</a:t>
            </a:r>
          </a:p>
          <a:p>
            <a:pPr algn="l" fontAlgn="base"/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5. JavaScript</a:t>
            </a:r>
          </a:p>
          <a:p>
            <a:pPr algn="l" fontAlgn="base"/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6. PHP</a:t>
            </a:r>
          </a:p>
          <a:p>
            <a:pPr algn="l" fontAlgn="base"/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7. Perl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6D07C8-86C2-4E72-A41F-6E940A1E9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868" y="1820418"/>
            <a:ext cx="2084831" cy="2084831"/>
          </a:xfrm>
          <a:prstGeom prst="rect">
            <a:avLst/>
          </a:prstGeom>
        </p:spPr>
      </p:pic>
      <p:pic>
        <p:nvPicPr>
          <p:cNvPr id="2050" name="Picture 2" descr="Python (Programming Language) PNG Transparent Images | PNG All">
            <a:extLst>
              <a:ext uri="{FF2B5EF4-FFF2-40B4-BE49-F238E27FC236}">
                <a16:creationId xmlns:a16="http://schemas.microsoft.com/office/drawing/2014/main" id="{DED49DB4-9AB7-49D9-BD11-1E2DAE3C9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8910" y="1486996"/>
            <a:ext cx="2205037" cy="219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anguages Archives » Boxchronicles">
            <a:extLst>
              <a:ext uri="{FF2B5EF4-FFF2-40B4-BE49-F238E27FC236}">
                <a16:creationId xmlns:a16="http://schemas.microsoft.com/office/drawing/2014/main" id="{DEE1623E-2A30-48D4-8DC9-331EB6107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8912" y="3769606"/>
            <a:ext cx="2095500" cy="14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A7F0DE36-88C7-4CC7-9583-B6348370C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757" y="4557572"/>
            <a:ext cx="2205037" cy="2205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B4F45D5E-90AB-4888-9E5E-601EBA2A1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382" y="3429000"/>
            <a:ext cx="1495425" cy="14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422C3B-855E-43FD-87EE-1F2FB0D2E0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6692" y="5057748"/>
            <a:ext cx="2047875" cy="11055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A068CF-697B-451A-A9D0-E19D7043F1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27465" y="5606322"/>
            <a:ext cx="1663905" cy="78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how many Browser support?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0DBFF2-5415-4AEF-A132-3241A66585D4}"/>
              </a:ext>
            </a:extLst>
          </p:cNvPr>
          <p:cNvSpPr txBox="1"/>
          <p:nvPr/>
        </p:nvSpPr>
        <p:spPr>
          <a:xfrm>
            <a:off x="1447800" y="2185511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1 Google Chrome</a:t>
            </a:r>
          </a:p>
          <a:p>
            <a:pPr algn="l" fontAlgn="base"/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2. Firefox</a:t>
            </a:r>
          </a:p>
          <a:p>
            <a:pPr algn="l" fontAlgn="base"/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3. Safari</a:t>
            </a:r>
          </a:p>
          <a:p>
            <a:pPr algn="l" fontAlgn="base"/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4. Opera</a:t>
            </a:r>
          </a:p>
          <a:p>
            <a:pPr algn="l" fontAlgn="base"/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5.Internet Explorer</a:t>
            </a:r>
          </a:p>
          <a:p>
            <a:pPr algn="l" fontAlgn="base"/>
            <a:r>
              <a:rPr lang="en-US" sz="3600" dirty="0">
                <a:solidFill>
                  <a:srgbClr val="444444"/>
                </a:solidFill>
                <a:latin typeface="THSarabunNew" panose="020B0500040200020003" pitchFamily="34" charset="-34"/>
                <a:cs typeface="THSarabunNew" panose="020B0500040200020003" pitchFamily="34" charset="-34"/>
              </a:rPr>
              <a:t>6. Microsoft Edge</a:t>
            </a:r>
            <a:endParaRPr lang="en-US" sz="3600" b="0" i="0" dirty="0">
              <a:solidFill>
                <a:srgbClr val="444444"/>
              </a:solidFill>
              <a:effectLst/>
              <a:latin typeface="THSarabunNew" panose="020B0500040200020003" pitchFamily="34" charset="-34"/>
              <a:cs typeface="THSarabunNew" panose="020B0500040200020003" pitchFamily="34" charset="-34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7315235-D25F-4BC2-B3C8-418527C64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969" y="1944243"/>
            <a:ext cx="2084831" cy="2084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EF5498-D717-4B23-AFFC-C6A5361F7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7325" y="5601831"/>
            <a:ext cx="1019175" cy="1019175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01E0726-1530-4D1A-80C8-7782CCDFF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5850" y="1334697"/>
            <a:ext cx="1930399" cy="1993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FAA1DC-8A7B-4AD8-AAAC-F03946558E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7630" y="3533566"/>
            <a:ext cx="1530920" cy="15249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81EE4F-24B9-449F-9AFA-E60173B210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6514" y="4758582"/>
            <a:ext cx="1686498" cy="16864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E583F8-870F-4211-BCD8-573E9052EB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9763" y="3510390"/>
            <a:ext cx="2793207" cy="186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82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SELENIUM WEBDRIVER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7DF495-34A7-474B-A40C-2598C013F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932432"/>
            <a:ext cx="6118776" cy="2133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820717-5FC7-41F1-B8EF-83ADAE01B3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07" t="7022" r="36196" b="-3510"/>
          <a:stretch/>
        </p:blipFill>
        <p:spPr>
          <a:xfrm>
            <a:off x="7058026" y="1972256"/>
            <a:ext cx="4519422" cy="41879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21586B-031E-4ADF-A894-19D6BADF0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4514754"/>
            <a:ext cx="6118776" cy="137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6C9E9C8-C090-4E67-BFFA-D71F477E1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9421"/>
            <a:ext cx="12192000" cy="616585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CD059AD-C627-4A3E-AC52-30EBA8034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53" y="-281559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Check Element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41323E-AB59-4872-9BAB-CD85C1809120}"/>
              </a:ext>
            </a:extLst>
          </p:cNvPr>
          <p:cNvSpPr/>
          <p:nvPr/>
        </p:nvSpPr>
        <p:spPr>
          <a:xfrm>
            <a:off x="3390900" y="2825750"/>
            <a:ext cx="1943100" cy="3365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F51F50-3D0E-4131-89F8-90988A685D45}"/>
              </a:ext>
            </a:extLst>
          </p:cNvPr>
          <p:cNvSpPr/>
          <p:nvPr/>
        </p:nvSpPr>
        <p:spPr>
          <a:xfrm>
            <a:off x="6210300" y="4368800"/>
            <a:ext cx="1943100" cy="2222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BD872A-98FE-417F-8220-568AEF14B496}"/>
              </a:ext>
            </a:extLst>
          </p:cNvPr>
          <p:cNvSpPr/>
          <p:nvPr/>
        </p:nvSpPr>
        <p:spPr>
          <a:xfrm>
            <a:off x="8632825" y="789421"/>
            <a:ext cx="282575" cy="1757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EAFAA2-257E-481F-B79B-5C25FEF060C9}"/>
              </a:ext>
            </a:extLst>
          </p:cNvPr>
          <p:cNvSpPr/>
          <p:nvPr/>
        </p:nvSpPr>
        <p:spPr>
          <a:xfrm>
            <a:off x="11029950" y="2308087"/>
            <a:ext cx="742950" cy="1239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0985D143-E240-4A33-9671-85DF527E2B13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>
            <a:off x="5334000" y="2994025"/>
            <a:ext cx="876300" cy="1485900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709375F4-D0FE-4A69-B1A4-3F151A0217BE}"/>
              </a:ext>
            </a:extLst>
          </p:cNvPr>
          <p:cNvCxnSpPr/>
          <p:nvPr/>
        </p:nvCxnSpPr>
        <p:spPr>
          <a:xfrm rot="5400000" flipH="1" flipV="1">
            <a:off x="6673133" y="2445468"/>
            <a:ext cx="3528441" cy="567906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6D04654-882F-4640-99D1-7187E2444786}"/>
              </a:ext>
            </a:extLst>
          </p:cNvPr>
          <p:cNvCxnSpPr>
            <a:endCxn id="14" idx="0"/>
          </p:cNvCxnSpPr>
          <p:nvPr/>
        </p:nvCxnSpPr>
        <p:spPr>
          <a:xfrm rot="10800000" flipV="1">
            <a:off x="4362450" y="965200"/>
            <a:ext cx="4533900" cy="1860550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B108FB3F-8023-4C4F-B4FC-36772BDA5BB7}"/>
              </a:ext>
            </a:extLst>
          </p:cNvPr>
          <p:cNvSpPr/>
          <p:nvPr/>
        </p:nvSpPr>
        <p:spPr>
          <a:xfrm>
            <a:off x="2997200" y="2559050"/>
            <a:ext cx="422275" cy="4349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614A546-F6CF-4416-984D-B1C763DAAAF4}"/>
              </a:ext>
            </a:extLst>
          </p:cNvPr>
          <p:cNvSpPr/>
          <p:nvPr/>
        </p:nvSpPr>
        <p:spPr>
          <a:xfrm>
            <a:off x="5561013" y="4499992"/>
            <a:ext cx="422275" cy="4349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5C6DD6-4D73-412B-9F83-D93538AA10D1}"/>
              </a:ext>
            </a:extLst>
          </p:cNvPr>
          <p:cNvSpPr/>
          <p:nvPr/>
        </p:nvSpPr>
        <p:spPr>
          <a:xfrm>
            <a:off x="8299032" y="965198"/>
            <a:ext cx="422275" cy="4349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955AFFE-3668-4EEB-9C7F-E0534C161981}"/>
              </a:ext>
            </a:extLst>
          </p:cNvPr>
          <p:cNvSpPr/>
          <p:nvPr/>
        </p:nvSpPr>
        <p:spPr>
          <a:xfrm>
            <a:off x="4397375" y="2764346"/>
            <a:ext cx="422275" cy="4349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4093B10-676A-4021-AB6B-7088DEBA0EBD}"/>
              </a:ext>
            </a:extLst>
          </p:cNvPr>
          <p:cNvSpPr/>
          <p:nvPr/>
        </p:nvSpPr>
        <p:spPr>
          <a:xfrm>
            <a:off x="9194800" y="2214562"/>
            <a:ext cx="422275" cy="4349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3A541AF-0418-4851-8880-8E0B3CDDA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350" y="2736723"/>
            <a:ext cx="3104209" cy="87482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317141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C1B7AB-2BE9-4946-B1E8-0F4E2F6D5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5201" y="2071115"/>
            <a:ext cx="7367397" cy="1653159"/>
          </a:xfrm>
        </p:spPr>
        <p:txBody>
          <a:bodyPr>
            <a:noAutofit/>
          </a:bodyPr>
          <a:lstStyle/>
          <a:p>
            <a:r>
              <a:rPr lang="en-US" sz="23200" dirty="0"/>
              <a:t>Demo 1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198AA57-B6D7-4331-9002-43E7E47434F5}"/>
              </a:ext>
            </a:extLst>
          </p:cNvPr>
          <p:cNvSpPr txBox="1">
            <a:spLocks/>
          </p:cNvSpPr>
          <p:nvPr/>
        </p:nvSpPr>
        <p:spPr>
          <a:xfrm>
            <a:off x="5024628" y="4042791"/>
            <a:ext cx="2585847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Login test</a:t>
            </a:r>
          </a:p>
        </p:txBody>
      </p:sp>
    </p:spTree>
    <p:extLst>
      <p:ext uri="{BB962C8B-B14F-4D97-AF65-F5344CB8AC3E}">
        <p14:creationId xmlns:p14="http://schemas.microsoft.com/office/powerpoint/2010/main" val="83731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Test Case 1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C8B17498-4D1F-490E-BB76-0C0DB6E6A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5271" y="95250"/>
            <a:ext cx="8706729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F9C15AD-18AA-42F4-9CB9-F581E21DFA42}"/>
              </a:ext>
            </a:extLst>
          </p:cNvPr>
          <p:cNvSpPr txBox="1"/>
          <p:nvPr/>
        </p:nvSpPr>
        <p:spPr>
          <a:xfrm>
            <a:off x="790575" y="4223183"/>
            <a:ext cx="28575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Input Text</a:t>
            </a: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444444"/>
                </a:solidFill>
                <a:latin typeface="THSarabunNew" panose="020B0500040200020003" pitchFamily="34" charset="-34"/>
                <a:cs typeface="THSarabunNew" panose="020B0500040200020003" pitchFamily="34" charset="-34"/>
              </a:rPr>
              <a:t>Input Key</a:t>
            </a: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Input Click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806668-9B81-4CD9-9CC7-FCD64B64AB71}"/>
              </a:ext>
            </a:extLst>
          </p:cNvPr>
          <p:cNvSpPr txBox="1"/>
          <p:nvPr/>
        </p:nvSpPr>
        <p:spPr>
          <a:xfrm>
            <a:off x="695325" y="2339542"/>
            <a:ext cx="27899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444444"/>
                </a:solidFill>
                <a:effectLst/>
                <a:latin typeface="THSarabunNew" panose="020B0500040200020003" pitchFamily="34" charset="-34"/>
                <a:cs typeface="THSarabunNew" panose="020B0500040200020003" pitchFamily="34" charset="-34"/>
              </a:rPr>
              <a:t>Valid Case</a:t>
            </a: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444444"/>
                </a:solidFill>
                <a:latin typeface="THSarabunNew" panose="020B0500040200020003" pitchFamily="34" charset="-34"/>
                <a:cs typeface="THSarabunNew" panose="020B0500040200020003" pitchFamily="34" charset="-34"/>
              </a:rPr>
              <a:t>Invalid Case</a:t>
            </a:r>
            <a:endParaRPr lang="en-US" sz="3600" b="0" i="0" dirty="0">
              <a:solidFill>
                <a:srgbClr val="444444"/>
              </a:solidFill>
              <a:effectLst/>
              <a:latin typeface="THSarabunNew" panose="020B0500040200020003" pitchFamily="34" charset="-34"/>
              <a:cs typeface="THSarabun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418644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C1B7AB-2BE9-4946-B1E8-0F4E2F6D5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5201" y="1871090"/>
            <a:ext cx="7214997" cy="1653159"/>
          </a:xfrm>
        </p:spPr>
        <p:txBody>
          <a:bodyPr>
            <a:noAutofit/>
          </a:bodyPr>
          <a:lstStyle/>
          <a:p>
            <a:r>
              <a:rPr lang="en-US" sz="23200" dirty="0"/>
              <a:t>Demo 2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D7A14F-CE19-4797-9C4B-F9EFA0320AF5}"/>
              </a:ext>
            </a:extLst>
          </p:cNvPr>
          <p:cNvSpPr txBox="1">
            <a:spLocks/>
          </p:cNvSpPr>
          <p:nvPr/>
        </p:nvSpPr>
        <p:spPr>
          <a:xfrm>
            <a:off x="3195637" y="3757041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Menu component Test</a:t>
            </a:r>
          </a:p>
        </p:txBody>
      </p:sp>
    </p:spTree>
    <p:extLst>
      <p:ext uri="{BB962C8B-B14F-4D97-AF65-F5344CB8AC3E}">
        <p14:creationId xmlns:p14="http://schemas.microsoft.com/office/powerpoint/2010/main" val="42629465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178</TotalTime>
  <Words>158</Words>
  <Application>Microsoft Office PowerPoint</Application>
  <PresentationFormat>Widescreen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TH Sarabun New</vt:lpstr>
      <vt:lpstr>THSarabunNew</vt:lpstr>
      <vt:lpstr>Tw Cen MT</vt:lpstr>
      <vt:lpstr>Tw Cen MT Condensed</vt:lpstr>
      <vt:lpstr>Wingdings 3</vt:lpstr>
      <vt:lpstr>Integral</vt:lpstr>
      <vt:lpstr>Selenium</vt:lpstr>
      <vt:lpstr>What is Selenium ?</vt:lpstr>
      <vt:lpstr>how many language support?</vt:lpstr>
      <vt:lpstr>how many Browser support?</vt:lpstr>
      <vt:lpstr>SELENIUM WEBDRIVER</vt:lpstr>
      <vt:lpstr>Check Element</vt:lpstr>
      <vt:lpstr>Demo 1</vt:lpstr>
      <vt:lpstr>Test Case 1</vt:lpstr>
      <vt:lpstr>Demo 2</vt:lpstr>
      <vt:lpstr>Test Case 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Selenium</dc:title>
  <dc:creator>SOPHON KRAIPINIT</dc:creator>
  <cp:lastModifiedBy>SOPHON KRAIPINIT</cp:lastModifiedBy>
  <cp:revision>5</cp:revision>
  <dcterms:created xsi:type="dcterms:W3CDTF">2021-12-29T06:47:29Z</dcterms:created>
  <dcterms:modified xsi:type="dcterms:W3CDTF">2021-12-29T09:45:41Z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